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308" r:id="rId5"/>
    <p:sldId id="307" r:id="rId6"/>
    <p:sldId id="310" r:id="rId7"/>
    <p:sldId id="309" r:id="rId8"/>
    <p:sldId id="316" r:id="rId9"/>
    <p:sldId id="312" r:id="rId10"/>
    <p:sldId id="311" r:id="rId11"/>
    <p:sldId id="315" r:id="rId12"/>
    <p:sldId id="318" r:id="rId13"/>
    <p:sldId id="314" r:id="rId14"/>
    <p:sldId id="317" r:id="rId15"/>
    <p:sldId id="260" r:id="rId16"/>
    <p:sldId id="291" r:id="rId17"/>
    <p:sldId id="306" r:id="rId18"/>
    <p:sldId id="299" r:id="rId19"/>
    <p:sldId id="294" r:id="rId20"/>
    <p:sldId id="303" r:id="rId21"/>
    <p:sldId id="301" r:id="rId22"/>
    <p:sldId id="298" r:id="rId23"/>
    <p:sldId id="296" r:id="rId24"/>
    <p:sldId id="305" r:id="rId25"/>
    <p:sldId id="269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메이플스토리" panose="020B0600000101010101" charset="-127"/>
      <p:regular r:id="rId32"/>
      <p:bold r:id="rId33"/>
    </p:embeddedFont>
    <p:embeddedFont>
      <p:font typeface="맑은 고딕 Semilight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60745" autoAdjust="0"/>
  </p:normalViewPr>
  <p:slideViewPr>
    <p:cSldViewPr>
      <p:cViewPr varScale="1">
        <p:scale>
          <a:sx n="70" d="100"/>
          <a:sy n="70" d="100"/>
        </p:scale>
        <p:origin x="16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6644-8261-4593-B2C5-F78B4DA723F0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F5E2E-F4E4-421A-957D-43E7E6205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3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ffectLst/>
              </a:rPr>
              <a:t>위대한 아이디어를 생각해 내고 실제로 그것을 실현시키는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4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날씨표현을 위한 펌프 및 모터 제어 자체는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디지털 출력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On/Off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단순하게 제어가능 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와이파이를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이용하여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OpenweatherMap.org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로부터 무료로 제공하는 샘플데이터로 날씨 데이터를 가져오는 부분이 복잡할 것으로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예상하고 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66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5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날씨데이터와 마찬가지로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통신으로 국내 대기</a:t>
            </a:r>
            <a:r>
              <a:rPr lang="ko-KR" altLang="en-US" baseline="0" dirty="0" smtClean="0"/>
              <a:t> 데이터 가져올 계획임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공공데이터포털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https://www.data.go.kr/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dirty="0" smtClean="0"/>
              <a:t>에서 제공하고 있으니 측정소에서 측정한 값을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사용해서 받아와 출력합니다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0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집안의 미세먼지의 농도와 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같은 간단한 </a:t>
            </a:r>
            <a:r>
              <a:rPr lang="ko-KR" altLang="en-US" dirty="0" err="1" smtClean="0"/>
              <a:t>환경정도를</a:t>
            </a:r>
            <a:r>
              <a:rPr lang="ko-KR" altLang="en-US" dirty="0" smtClean="0"/>
              <a:t> 한 눈에 확인해볼 수 있어 </a:t>
            </a:r>
            <a:r>
              <a:rPr lang="ko-KR" altLang="en-US" b="1" dirty="0" smtClean="0"/>
              <a:t>미세먼지를 확인하고 환기를 </a:t>
            </a:r>
            <a:r>
              <a:rPr lang="ko-KR" altLang="en-US" b="1" dirty="0" err="1" smtClean="0"/>
              <a:t>할수있다는</a:t>
            </a:r>
            <a:r>
              <a:rPr lang="ko-KR" altLang="en-US" b="1" dirty="0" smtClean="0"/>
              <a:t> 장점이 있다</a:t>
            </a:r>
            <a:r>
              <a:rPr lang="en-US" altLang="ko-KR" b="1" dirty="0" smtClean="0"/>
              <a:t>.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부품설치로 </a:t>
            </a:r>
            <a:r>
              <a:rPr lang="ko-KR" altLang="en-US" dirty="0" err="1" smtClean="0"/>
              <a:t>큐브가</a:t>
            </a:r>
            <a:r>
              <a:rPr lang="ko-KR" altLang="en-US" dirty="0" smtClean="0"/>
              <a:t> 커지는 단점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cube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만들계획입니다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한마디로 날씨를 품은 기계로 일본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엔지니어가 디자인한 제품입니다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사진에서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 수 있듯이 만약 비가 내린다면 상자 속에서는 정말 비가 내리고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흐리다면 구름이 생기고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맑다면 환한 빛을 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정말 직관적으로 밖의 날씨를 알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 신발장 옆에 놓는다면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날씨에 맞게 우산을 챙기거나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신발을 고를 수도 있겠네요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4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펀딩까지</a:t>
            </a:r>
            <a:r>
              <a:rPr lang="ko-KR" altLang="en-US" dirty="0" smtClean="0"/>
              <a:t> 했던 제품이다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 제품의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자연의 모습을 인공물 안에서 표현하기 때문에 보는 이의 감성을 자극하는 모습이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아이디어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발표때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생각한 별자리 조명의 시각적이고 동적인 모습도 담고 있고 만들면서 저희 팀이 재미를 느낄 수 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것같아서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이와같이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감성적인 제품을 </a:t>
            </a:r>
            <a:r>
              <a:rPr lang="ko-KR" altLang="en-US" dirty="0" err="1" smtClean="0"/>
              <a:t>만드려</a:t>
            </a:r>
            <a:r>
              <a:rPr lang="ko-KR" altLang="en-US" dirty="0" smtClean="0"/>
              <a:t> 보려고 합니다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제작자가 공개한 </a:t>
            </a:r>
            <a:r>
              <a:rPr lang="ko-KR" altLang="en-US" dirty="0" err="1" smtClean="0"/>
              <a:t>오픈소스를</a:t>
            </a:r>
            <a:r>
              <a:rPr lang="en-US" altLang="ko-KR" dirty="0" smtClean="0"/>
              <a:t>~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전반적인 외형은 다음과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아무래도 물로 날씨를 표현하려고 해서 전자파트와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물이 닿지 않게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여러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층으로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나눌것입니다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CUBE FOR DISPLAY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파트는 아크릴 재질로 만들어 내부의 날씨가 보이는 부분입니다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7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모델링을해서</a:t>
            </a:r>
            <a:r>
              <a:rPr lang="ko-KR" altLang="en-US" dirty="0" smtClean="0"/>
              <a:t> 저희에게 필요한</a:t>
            </a:r>
            <a:r>
              <a:rPr lang="ko-KR" altLang="en-US" baseline="0" dirty="0" smtClean="0"/>
              <a:t> 외형을 </a:t>
            </a:r>
            <a:r>
              <a:rPr lang="ko-KR" altLang="en-US" baseline="0" dirty="0" err="1" smtClean="0"/>
              <a:t>만들것입니다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1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기본적으로 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빛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표현할 것입니다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비는 펌프로 밑의 물을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끌어올려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물방울을 떨어뜨려 비가 내리는 효과를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줄것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낀 날씨는 소형 가습기를 사용하여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구름형태를 만들어줍니다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밖에 빛으로 천둥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화창함 등을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표현해 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2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방금 보셨듯이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빗물을 천장으로 끌어올리기 위한 펌프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사용하기 위해서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큐브의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천장까지 이어주는 고무 튜브도 필요할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사용하려면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전원이 필요하기에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입출력핀으로는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전류가 부족하여 별도로 </a:t>
            </a:r>
            <a:r>
              <a:rPr lang="en-US" altLang="ko-KR" dirty="0" smtClean="0"/>
              <a:t>24v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릴레이 모듈을 사용하여 외부전원을 제어해 주어야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이펙트를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위한 가습기 모듈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가습기를 사용하려고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동작하기에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이또한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외부전원을 주어 릴레이로 제어할 것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천장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쪽에 달아둔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Neopixel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실리콘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?!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튜브로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감싸져서 나오기 때문에 천장에서 떨어지는 물에도 끄떡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인터넷 상의 일기 예보 정보를 실시간으로 가져오기 위한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70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2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609526"/>
            <a:ext cx="712879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How do you come up with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great ideas and then make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them happen?</a:t>
            </a:r>
            <a:endParaRPr lang="ko-KR" altLang="en-US" sz="3200" b="1" spc="300" dirty="0">
              <a:solidFill>
                <a:schemeClr val="bg1"/>
              </a:solidFill>
              <a:latin typeface="메이플스토리" charset="-127"/>
              <a:ea typeface="메이플스토리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472480"/>
            <a:ext cx="508028" cy="580256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9220" y="6269250"/>
            <a:ext cx="676478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컴퓨터공학과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김민정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김태훈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이지은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현동아 </a:t>
            </a:r>
            <a:endParaRPr lang="ko-KR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pic>
        <p:nvPicPr>
          <p:cNvPr id="9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3839">
            <a:off x="7160705" y="3982960"/>
            <a:ext cx="1683878" cy="1817823"/>
          </a:xfrm>
          <a:prstGeom prst="rect">
            <a:avLst/>
          </a:prstGeom>
          <a:noFill/>
        </p:spPr>
      </p:pic>
      <p:pic>
        <p:nvPicPr>
          <p:cNvPr id="95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76258">
            <a:off x="5383691" y="2719074"/>
            <a:ext cx="2816811" cy="3040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7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 지식</a:t>
            </a:r>
            <a:endParaRPr lang="en-GB" altLang="en-US" sz="5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5576" y="1628800"/>
            <a:ext cx="6408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○ 릴레이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모듈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○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Strip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○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shield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22322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구현</a:t>
            </a:r>
            <a:endParaRPr lang="en-GB" altLang="en-US" sz="54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886" y="1142895"/>
            <a:ext cx="369570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770028" y="60131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057494"/>
            <a:ext cx="421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OpenweatherMap.org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추가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67744" y="4062500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미세먼지측정기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6312" y="2274763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미세먼지측정기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(open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598064"/>
            <a:ext cx="15121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solidFill>
                  <a:srgbClr val="FFFF00"/>
                </a:solidFill>
              </a:rPr>
              <a:t>{</a:t>
            </a:r>
            <a:endParaRPr lang="ko-KR" altLang="en-US" sz="20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2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</a:t>
            </a:r>
            <a:r>
              <a:rPr lang="ko-KR" altLang="en-US" sz="5400" b="1" dirty="0" smtClean="0"/>
              <a:t>추가</a:t>
            </a:r>
            <a:endParaRPr lang="en-GB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35325" y="1340768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미세먼지측정기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(open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325" y="284142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</a:t>
            </a:r>
            <a:r>
              <a:rPr lang="ko-KR" altLang="en-US" dirty="0"/>
              <a:t>에서 가져오는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대기 측정소에서 측정한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미세먼지</a:t>
            </a:r>
            <a:r>
              <a:rPr lang="en-US" altLang="ko-KR" dirty="0"/>
              <a:t>, </a:t>
            </a:r>
            <a:r>
              <a:rPr lang="ko-KR" altLang="en-US" dirty="0" err="1"/>
              <a:t>초미세먼지</a:t>
            </a:r>
            <a:r>
              <a:rPr lang="en-US" altLang="ko-KR" dirty="0"/>
              <a:t>, </a:t>
            </a:r>
            <a:r>
              <a:rPr lang="ko-KR" altLang="en-US" dirty="0"/>
              <a:t>아황산가스농도</a:t>
            </a:r>
            <a:r>
              <a:rPr lang="en-US" altLang="ko-KR" dirty="0"/>
              <a:t>, </a:t>
            </a:r>
            <a:r>
              <a:rPr lang="ko-KR" altLang="en-US" dirty="0"/>
              <a:t>오존농도</a:t>
            </a:r>
            <a:r>
              <a:rPr lang="en-US" altLang="ko-KR" dirty="0"/>
              <a:t>, </a:t>
            </a:r>
            <a:r>
              <a:rPr lang="ko-KR" altLang="en-US" dirty="0"/>
              <a:t>일산화탄소 </a:t>
            </a:r>
            <a:r>
              <a:rPr lang="ko-KR" altLang="en-US" dirty="0" smtClean="0"/>
              <a:t>농도</a:t>
            </a:r>
            <a:r>
              <a:rPr lang="en-US" altLang="ko-KR" dirty="0" smtClean="0"/>
              <a:t>]</a:t>
            </a:r>
            <a:r>
              <a:rPr lang="ko-KR" altLang="en-US" dirty="0" smtClean="0"/>
              <a:t>등 실시간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325" y="2108729"/>
            <a:ext cx="406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공공데이터포털</a:t>
            </a:r>
            <a:r>
              <a:rPr lang="en-US" altLang="ko-KR" dirty="0"/>
              <a:t>(https://www.data.go.kr/)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60" y="4202642"/>
            <a:ext cx="6943725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515" y="1834396"/>
            <a:ext cx="610060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추가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미세먼지측정기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9" y="2150041"/>
            <a:ext cx="3371850" cy="2095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6" y="4144177"/>
            <a:ext cx="1895475" cy="198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088" y="3717032"/>
            <a:ext cx="36480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1026889"/>
            <a:ext cx="1620688" cy="37702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39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endParaRPr lang="ko-KR" altLang="en-US" sz="23900" b="1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780928"/>
            <a:ext cx="576064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Smart tape measure</a:t>
            </a:r>
            <a:endParaRPr lang="ko-KR" altLang="en-US" sz="36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5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08104" y="3284984"/>
            <a:ext cx="35283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초음파모드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내부센서를 통해 초음파 송출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r>
              <a:rPr lang="ko-KR" altLang="en-US" sz="2000" dirty="0" smtClean="0">
                <a:latin typeface="+mn-ea"/>
              </a:rPr>
              <a:t>벽에 부딪혀 돌아오는 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b="1" dirty="0" smtClean="0">
                <a:latin typeface="+mn-ea"/>
              </a:rPr>
              <a:t>파장을 수치화</a:t>
            </a:r>
            <a:r>
              <a:rPr lang="ko-KR" altLang="en-US" sz="2000" dirty="0" smtClean="0">
                <a:latin typeface="+mn-ea"/>
              </a:rPr>
              <a:t>하는 원리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17" name="액자 16"/>
          <p:cNvSpPr/>
          <p:nvPr/>
        </p:nvSpPr>
        <p:spPr>
          <a:xfrm>
            <a:off x="251520" y="5517232"/>
            <a:ext cx="864096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54733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23528" y="573325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스마트 줄자와 공중에 떠있는 물체 사이의 정확한 거리를 잴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052736"/>
            <a:ext cx="2160240" cy="180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08104" y="2996952"/>
            <a:ext cx="35283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+mn-ea"/>
              </a:rPr>
              <a:t>앱과</a:t>
            </a:r>
            <a:r>
              <a:rPr lang="ko-KR" altLang="en-US" sz="2000" b="1" dirty="0" smtClean="0">
                <a:latin typeface="+mn-ea"/>
              </a:rPr>
              <a:t> 연동</a:t>
            </a:r>
            <a:r>
              <a:rPr lang="en-US" altLang="ko-KR" sz="2000" dirty="0" smtClean="0">
                <a:latin typeface="+mn-ea"/>
              </a:rPr>
              <a:t>: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err="1" smtClean="0"/>
              <a:t>블루투스</a:t>
            </a:r>
            <a:r>
              <a:rPr lang="ko-KR" altLang="en-US" sz="2000" dirty="0" smtClean="0"/>
              <a:t> 이용하여 </a:t>
            </a:r>
            <a:r>
              <a:rPr lang="ko-KR" altLang="en-US" sz="2000" dirty="0" err="1" smtClean="0"/>
              <a:t>스마트폰에</a:t>
            </a:r>
            <a:r>
              <a:rPr lang="ko-KR" altLang="en-US" sz="2000" dirty="0" smtClean="0"/>
              <a:t> 기록 저장</a:t>
            </a:r>
            <a:endParaRPr lang="en-US" altLang="ko-KR" sz="2000" dirty="0" smtClean="0"/>
          </a:p>
          <a:p>
            <a:r>
              <a:rPr lang="ko-KR" altLang="en-US" sz="2000" dirty="0" smtClean="0"/>
              <a:t>거리를 잰 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잰 거리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단위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사용한 모드</a:t>
            </a:r>
          </a:p>
          <a:p>
            <a:r>
              <a:rPr lang="en-US" altLang="ko-KR" sz="2000" dirty="0" smtClean="0">
                <a:latin typeface="+mn-ea"/>
              </a:rPr>
              <a:t> </a:t>
            </a:r>
          </a:p>
          <a:p>
            <a:endParaRPr lang="en-US" altLang="ko-KR" sz="2000" dirty="0" smtClean="0">
              <a:latin typeface="+mn-ea"/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251520" y="5517232"/>
            <a:ext cx="864096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52736"/>
            <a:ext cx="550810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2780928"/>
            <a:ext cx="8316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 smtClean="0">
              <a:latin typeface="+mn-ea"/>
            </a:endParaRPr>
          </a:p>
          <a:p>
            <a:r>
              <a:rPr lang="en-US" altLang="ko-KR" sz="2000" b="1" dirty="0" smtClean="0">
                <a:latin typeface="+mn-ea"/>
              </a:rPr>
              <a:t>+</a:t>
            </a:r>
            <a:r>
              <a:rPr lang="ko-KR" altLang="en-US" sz="2000" b="1" dirty="0" err="1" smtClean="0">
                <a:latin typeface="+mn-ea"/>
              </a:rPr>
              <a:t>스트링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r>
              <a:rPr lang="ko-KR" altLang="en-US" sz="2000" dirty="0" smtClean="0">
                <a:latin typeface="+mn-ea"/>
              </a:rPr>
              <a:t>숫자 표시줄 대신 낚시용 </a:t>
            </a:r>
            <a:r>
              <a:rPr lang="ko-KR" altLang="en-US" sz="2000" dirty="0" err="1" smtClean="0">
                <a:latin typeface="+mn-ea"/>
              </a:rPr>
              <a:t>스트링</a:t>
            </a:r>
            <a:r>
              <a:rPr lang="ko-KR" altLang="en-US" sz="2000" dirty="0" smtClean="0">
                <a:latin typeface="+mn-ea"/>
              </a:rPr>
              <a:t> 사용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스트링으로</a:t>
            </a:r>
            <a:r>
              <a:rPr lang="ko-KR" altLang="en-US" sz="2000" dirty="0" smtClean="0">
                <a:latin typeface="+mn-ea"/>
              </a:rPr>
              <a:t> 원형 물체도 정밀하게 측정가능</a:t>
            </a:r>
            <a:r>
              <a:rPr lang="en-US" altLang="ko-KR" sz="2000" dirty="0" smtClean="0">
                <a:latin typeface="+mn-ea"/>
              </a:rPr>
              <a:t>/ </a:t>
            </a:r>
            <a:r>
              <a:rPr lang="ko-KR" altLang="en-US" sz="2000" dirty="0" smtClean="0">
                <a:latin typeface="+mn-ea"/>
              </a:rPr>
              <a:t>대각선과 곡선을 재기 힘든 줄자의 단점 보완</a:t>
            </a:r>
            <a:r>
              <a:rPr lang="en-US" altLang="ko-KR" sz="2000" dirty="0" smtClean="0">
                <a:latin typeface="+mn-ea"/>
              </a:rPr>
              <a:t>)</a:t>
            </a:r>
          </a:p>
        </p:txBody>
      </p:sp>
      <p:sp>
        <p:nvSpPr>
          <p:cNvPr id="17" name="액자 16"/>
          <p:cNvSpPr/>
          <p:nvPr/>
        </p:nvSpPr>
        <p:spPr>
          <a:xfrm>
            <a:off x="251520" y="2924944"/>
            <a:ext cx="8640960" cy="1368152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340768"/>
            <a:ext cx="2016224" cy="192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467545" y="0"/>
            <a:ext cx="4392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smtClean="0"/>
              <a:t>필요한 부품</a:t>
            </a:r>
            <a:endParaRPr lang="en-GB" altLang="en-US" sz="5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47864" y="33569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LCD(16X2 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LCD)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1839" y="1196752"/>
            <a:ext cx="281646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2168" y="3923764"/>
            <a:ext cx="319235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2267744" y="586798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나노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3851756"/>
            <a:ext cx="16668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084168" y="578668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-36512" y="0"/>
            <a:ext cx="21957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91158" y="1484784"/>
            <a:ext cx="1688554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1200" b="1" spc="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CONTENTS</a:t>
            </a:r>
            <a:endParaRPr lang="ko-KR" altLang="en-US" sz="1200" b="1" spc="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83768" y="1301859"/>
            <a:ext cx="4644008" cy="830997"/>
            <a:chOff x="2411760" y="686686"/>
            <a:chExt cx="4644008" cy="830997"/>
          </a:xfrm>
        </p:grpSpPr>
        <p:sp>
          <p:nvSpPr>
            <p:cNvPr id="12" name="타원 11"/>
            <p:cNvSpPr/>
            <p:nvPr/>
          </p:nvSpPr>
          <p:spPr>
            <a:xfrm>
              <a:off x="2411760" y="869611"/>
              <a:ext cx="432048" cy="4210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716016" y="686686"/>
              <a:ext cx="2339752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>
                    <a:solidFill>
                      <a:srgbClr val="FFFF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Weather</a:t>
              </a:r>
              <a:r>
                <a:rPr lang="ko-KR" altLang="en-US" sz="2400" b="1" dirty="0" smtClean="0">
                  <a:ln>
                    <a:solidFill>
                      <a:srgbClr val="FFFF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endParaRPr lang="en-US" altLang="ko-KR" sz="2400" b="1" dirty="0" smtClean="0">
                <a:ln>
                  <a:solidFill>
                    <a:srgbClr val="FFFF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2400" b="1" dirty="0" smtClean="0">
                  <a:ln>
                    <a:solidFill>
                      <a:srgbClr val="FFFF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cube</a:t>
              </a:r>
              <a:endParaRPr lang="ko-KR" altLang="en-US" sz="2400" b="1" dirty="0">
                <a:ln>
                  <a:solidFill>
                    <a:srgbClr val="FFFF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974321" y="1085635"/>
              <a:ext cx="174169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2483768" y="2553876"/>
            <a:ext cx="2821815" cy="421020"/>
            <a:chOff x="2411760" y="869611"/>
            <a:chExt cx="2821815" cy="421020"/>
          </a:xfrm>
        </p:grpSpPr>
        <p:sp>
          <p:nvSpPr>
            <p:cNvPr id="100" name="타원 99"/>
            <p:cNvSpPr/>
            <p:nvPr/>
          </p:nvSpPr>
          <p:spPr>
            <a:xfrm>
              <a:off x="2411760" y="869611"/>
              <a:ext cx="432048" cy="4210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3491880" y="1085635"/>
              <a:ext cx="174169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직사각형 103"/>
          <p:cNvSpPr/>
          <p:nvPr/>
        </p:nvSpPr>
        <p:spPr>
          <a:xfrm>
            <a:off x="323528" y="-2016224"/>
            <a:ext cx="1512168" cy="3356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512" y="1340768"/>
            <a:ext cx="1872208" cy="45719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395536" y="-2016224"/>
            <a:ext cx="1368152" cy="321297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39552" y="-2070992"/>
            <a:ext cx="1080120" cy="3123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987824" y="2564904"/>
            <a:ext cx="432048" cy="4210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05583" y="2276872"/>
            <a:ext cx="2339752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Smart </a:t>
            </a: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measure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4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2" grpId="0" animBg="1"/>
      <p:bldP spid="105" grpId="0" animBg="1"/>
      <p:bldP spid="107" grpId="0" animBg="1"/>
      <p:bldP spid="10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0"/>
            <a:ext cx="66469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27784" y="2348880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HC-SR04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초음파 센서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467545" y="0"/>
            <a:ext cx="4392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smtClean="0"/>
              <a:t>필요한 부품</a:t>
            </a:r>
            <a:endParaRPr lang="en-GB" altLang="en-US" sz="5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24574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743400" y="3140968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초음파가 목표물에 부딪혀서 </a:t>
            </a:r>
            <a:endParaRPr lang="en-US" altLang="ko-KR" dirty="0" smtClean="0"/>
          </a:p>
          <a:p>
            <a:r>
              <a:rPr lang="ko-KR" altLang="en-US" dirty="0" smtClean="0"/>
              <a:t>돌아오는 </a:t>
            </a:r>
            <a:r>
              <a:rPr lang="ko-KR" altLang="en-US" b="1" dirty="0" smtClean="0"/>
              <a:t>시간을 측정</a:t>
            </a:r>
            <a:r>
              <a:rPr lang="ko-KR" altLang="en-US" dirty="0" smtClean="0"/>
              <a:t>하여 목표와의 거리 측정</a:t>
            </a:r>
            <a:endParaRPr lang="en-US" altLang="ko-KR" dirty="0" smtClean="0"/>
          </a:p>
          <a:p>
            <a:r>
              <a:rPr lang="ko-KR" altLang="en-US" dirty="0" smtClean="0"/>
              <a:t>거리측정 범위 </a:t>
            </a:r>
            <a:r>
              <a:rPr lang="en-US" altLang="ko-KR" b="1" dirty="0" smtClean="0"/>
              <a:t>2cm ~ 400cm </a:t>
            </a:r>
            <a:r>
              <a:rPr lang="ko-KR" altLang="en-US" dirty="0" smtClean="0"/>
              <a:t>정도까지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467545" y="0"/>
            <a:ext cx="4392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smtClean="0"/>
              <a:t>필요한 부품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369570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58772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43400" y="1124744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long </a:t>
            </a:r>
            <a:r>
              <a:rPr lang="en-US" altLang="ko-KR" b="1" dirty="0" err="1" smtClean="0"/>
              <a:t>microsecondsToCentimeters</a:t>
            </a:r>
            <a:r>
              <a:rPr lang="en-US" altLang="ko-KR" b="1" dirty="0" smtClean="0"/>
              <a:t>(long microseconds) </a:t>
            </a:r>
            <a:r>
              <a:rPr lang="ko-KR" altLang="en-US" b="1" dirty="0" smtClean="0"/>
              <a:t>함수사용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마이크로 초 시간을 입력으로 받아 거리로 환산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467544" y="0"/>
            <a:ext cx="27363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 smtClean="0"/>
              <a:t>+ RC car </a:t>
            </a:r>
            <a:endParaRPr lang="en-GB" altLang="en-US" sz="5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52736"/>
            <a:ext cx="774035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9" y="4149080"/>
            <a:ext cx="2339752" cy="22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8255"/>
            <a:ext cx="2339752" cy="16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6804248" y="980728"/>
            <a:ext cx="2232248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1772816"/>
            <a:ext cx="14188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467544" y="0"/>
            <a:ext cx="27363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 smtClean="0"/>
              <a:t>+ RC car </a:t>
            </a:r>
            <a:endParaRPr lang="en-GB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1560165"/>
            <a:ext cx="69437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467544" y="0"/>
            <a:ext cx="27363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 smtClean="0"/>
              <a:t>+ RC car </a:t>
            </a:r>
            <a:endParaRPr lang="en-GB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23928" y="3212976"/>
            <a:ext cx="1472009" cy="83099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79425">
            <a:off x="1890826" y="1052342"/>
            <a:ext cx="3054432" cy="329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1026889"/>
            <a:ext cx="1620688" cy="37702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3900" b="1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  <a:endParaRPr lang="ko-KR" altLang="en-US" sz="23900" b="1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768" y="2865121"/>
            <a:ext cx="445347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Weather </a:t>
            </a:r>
            <a:r>
              <a:rPr lang="en-US" altLang="ko-KR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cube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6175" y="3717032"/>
            <a:ext cx="1771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517232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51365"/>
            <a:ext cx="39560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469" y="1074797"/>
            <a:ext cx="27813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2004" y="5733256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무선 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인터넷 상의 일기 예보 정보를 실시간으로 가져와 날씨 표현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2555" y="1082990"/>
            <a:ext cx="28372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631" y="1046494"/>
            <a:ext cx="5067840" cy="43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58452"/>
            <a:ext cx="5036479" cy="436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r="388" b="2367"/>
          <a:stretch/>
        </p:blipFill>
        <p:spPr bwMode="auto">
          <a:xfrm>
            <a:off x="-9040" y="1057790"/>
            <a:ext cx="9122136" cy="52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445224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7213" y="1603049"/>
            <a:ext cx="5543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599846"/>
            <a:ext cx="6771399" cy="32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7553" y="5518973"/>
            <a:ext cx="918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펀딩까지</a:t>
            </a:r>
            <a:r>
              <a:rPr lang="ko-KR" altLang="en-US" dirty="0" smtClean="0"/>
              <a:t> 진행되었던 </a:t>
            </a:r>
            <a:r>
              <a:rPr lang="ko-KR" altLang="en-US" dirty="0" smtClean="0"/>
              <a:t>제품</a:t>
            </a:r>
            <a:endParaRPr lang="en-US" altLang="ko-KR" dirty="0" smtClean="0"/>
          </a:p>
          <a:p>
            <a:r>
              <a:rPr lang="en-US" altLang="ko-KR" dirty="0" smtClean="0"/>
              <a:t>Open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를 기반으로 기능 </a:t>
            </a:r>
            <a:r>
              <a:rPr lang="ko-KR" altLang="en-US" dirty="0" smtClean="0"/>
              <a:t>추가 계획 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미세먼지 측정기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외형</a:t>
            </a:r>
            <a:r>
              <a:rPr lang="en-US" altLang="ko-KR" sz="5400" b="1" dirty="0" smtClean="0"/>
              <a:t>/</a:t>
            </a:r>
            <a:r>
              <a:rPr lang="ko-KR" altLang="en-US" sz="5400" b="1" dirty="0" smtClean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8529" y="1374526"/>
            <a:ext cx="4248150" cy="486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smtClean="0"/>
              <a:t>3D </a:t>
            </a:r>
            <a:r>
              <a:rPr lang="ko-KR" altLang="en-US" sz="5400" b="1" dirty="0" err="1" smtClean="0"/>
              <a:t>프린팅</a:t>
            </a:r>
            <a:endParaRPr lang="en-GB" altLang="en-US" sz="5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81" y="1122540"/>
            <a:ext cx="47339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16832"/>
            <a:ext cx="468052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57" y="2731946"/>
            <a:ext cx="3949109" cy="356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외형</a:t>
            </a:r>
            <a:r>
              <a:rPr lang="en-US" altLang="ko-KR" sz="5400" b="1" dirty="0" smtClean="0"/>
              <a:t>/</a:t>
            </a:r>
            <a:r>
              <a:rPr lang="ko-KR" altLang="en-US" sz="5400" b="1" dirty="0" smtClean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264" y="5067177"/>
            <a:ext cx="1817209" cy="124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6428" y="4558726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640" y="1916832"/>
            <a:ext cx="25431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4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</a:t>
            </a:r>
            <a:r>
              <a:rPr lang="ko-KR" altLang="en-US" sz="5400" b="1" dirty="0" smtClean="0"/>
              <a:t>부품</a:t>
            </a:r>
            <a:endParaRPr lang="en-GB" altLang="en-US" sz="54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741610"/>
            <a:ext cx="2343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3780414"/>
            <a:ext cx="23336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7499" y="1113516"/>
            <a:ext cx="15430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8344" y="3789040"/>
            <a:ext cx="16287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325" y="1424129"/>
            <a:ext cx="2488061" cy="17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609" y="3747077"/>
            <a:ext cx="25431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8224" y="1473627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652</Words>
  <Application>Microsoft Office PowerPoint</Application>
  <PresentationFormat>화면 슬라이드 쇼(4:3)</PresentationFormat>
  <Paragraphs>135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Calibri</vt:lpstr>
      <vt:lpstr>나눔바른고딕 UltraLight</vt:lpstr>
      <vt:lpstr>Arial</vt:lpstr>
      <vt:lpstr>메이플스토리</vt:lpstr>
      <vt:lpstr>맑은 고딕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info</cp:lastModifiedBy>
  <cp:revision>48</cp:revision>
  <dcterms:created xsi:type="dcterms:W3CDTF">2017-09-13T07:56:24Z</dcterms:created>
  <dcterms:modified xsi:type="dcterms:W3CDTF">2018-03-12T03:46:58Z</dcterms:modified>
</cp:coreProperties>
</file>